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 id="263" r:id="rId9"/>
    <p:sldId id="265" r:id="rId10"/>
    <p:sldId id="264" r:id="rId11"/>
    <p:sldId id="266" r:id="rId12"/>
    <p:sldId id="267" r:id="rId1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C149"/>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3EBE03-79C8-405E-85BB-57B7E7032582}" v="344" dt="2024-04-18T19:03:37.338"/>
    <p1510:client id="{A6A6E90C-BD56-48BF-AD0B-62E4D12957D2}" v="954" dt="2024-04-18T21:16:43.278"/>
    <p1510:client id="{E810320E-9690-40E1-A8DF-7E1071DF1AE8}" v="1921" dt="2024-04-18T20:48:10.9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0" autoAdjust="0"/>
    <p:restoredTop sz="94660"/>
  </p:normalViewPr>
  <p:slideViewPr>
    <p:cSldViewPr snapToGrid="0">
      <p:cViewPr varScale="1">
        <p:scale>
          <a:sx n="73" d="100"/>
          <a:sy n="73" d="100"/>
        </p:scale>
        <p:origin x="72"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18/04/2024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8819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18/04/2024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5418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18/04/2024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1509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18/04/2024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39817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18/04/2024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33970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18/04/2024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97902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18/04/2024</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75239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0771E8B-6CA5-40B2-8038-0E112F3DAC1C}" type="datetimeFigureOut">
              <a:rPr lang="es-ES" smtClean="0"/>
              <a:t>18/04/2024</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3065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18/04/2024</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8237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18/04/2024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36044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18/04/2024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8360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771E8B-6CA5-40B2-8038-0E112F3DAC1C}" type="datetimeFigureOut">
              <a:rPr lang="es-ES" smtClean="0"/>
              <a:t>18/04/2024</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1556C4-DFC3-4611-A7CC-780699185E26}" type="slidenum">
              <a:rPr lang="es-ES" smtClean="0"/>
              <a:t>‹Nº›</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EA1A2D9-3B75-8792-21DF-FAE5A7B9F1A2}"/>
              </a:ext>
            </a:extLst>
          </p:cNvPr>
          <p:cNvPicPr>
            <a:picLocks noChangeAspect="1"/>
          </p:cNvPicPr>
          <p:nvPr/>
        </p:nvPicPr>
        <p:blipFill>
          <a:blip r:embed="rId2"/>
          <a:stretch>
            <a:fillRect/>
          </a:stretch>
        </p:blipFill>
        <p:spPr>
          <a:xfrm>
            <a:off x="0" y="-3471"/>
            <a:ext cx="12191998" cy="6864942"/>
          </a:xfrm>
          <a:prstGeom prst="rect">
            <a:avLst/>
          </a:prstGeom>
        </p:spPr>
      </p:pic>
      <p:pic>
        <p:nvPicPr>
          <p:cNvPr id="5" name="Imagen 4" descr="Logotipo&#10;&#10;Descripción generada automáticamente">
            <a:extLst>
              <a:ext uri="{FF2B5EF4-FFF2-40B4-BE49-F238E27FC236}">
                <a16:creationId xmlns:a16="http://schemas.microsoft.com/office/drawing/2014/main" id="{6BC48872-2875-739F-4B96-3630021343C8}"/>
              </a:ext>
            </a:extLst>
          </p:cNvPr>
          <p:cNvPicPr>
            <a:picLocks noChangeAspect="1"/>
          </p:cNvPicPr>
          <p:nvPr/>
        </p:nvPicPr>
        <p:blipFill>
          <a:blip r:embed="rId3"/>
          <a:stretch>
            <a:fillRect/>
          </a:stretch>
        </p:blipFill>
        <p:spPr>
          <a:xfrm>
            <a:off x="2784462" y="104150"/>
            <a:ext cx="6096000" cy="2245360"/>
          </a:xfrm>
          <a:prstGeom prst="rect">
            <a:avLst/>
          </a:prstGeom>
        </p:spPr>
      </p:pic>
      <p:pic>
        <p:nvPicPr>
          <p:cNvPr id="6" name="Imagen 5">
            <a:extLst>
              <a:ext uri="{FF2B5EF4-FFF2-40B4-BE49-F238E27FC236}">
                <a16:creationId xmlns:a16="http://schemas.microsoft.com/office/drawing/2014/main" id="{79CAC5F4-DD91-CAB0-A28E-0A7DD5C1F59C}"/>
              </a:ext>
            </a:extLst>
          </p:cNvPr>
          <p:cNvPicPr>
            <a:picLocks noChangeAspect="1"/>
          </p:cNvPicPr>
          <p:nvPr/>
        </p:nvPicPr>
        <p:blipFill>
          <a:blip r:embed="rId4"/>
          <a:stretch>
            <a:fillRect/>
          </a:stretch>
        </p:blipFill>
        <p:spPr>
          <a:xfrm>
            <a:off x="3180522" y="5751409"/>
            <a:ext cx="5830957" cy="1241356"/>
          </a:xfrm>
          <a:prstGeom prst="rect">
            <a:avLst/>
          </a:prstGeom>
        </p:spPr>
      </p:pic>
      <p:pic>
        <p:nvPicPr>
          <p:cNvPr id="8" name="Imagen 7">
            <a:extLst>
              <a:ext uri="{FF2B5EF4-FFF2-40B4-BE49-F238E27FC236}">
                <a16:creationId xmlns:a16="http://schemas.microsoft.com/office/drawing/2014/main" id="{F56657D2-F390-4B51-4BC5-289347297665}"/>
              </a:ext>
            </a:extLst>
          </p:cNvPr>
          <p:cNvPicPr>
            <a:picLocks noChangeAspect="1"/>
          </p:cNvPicPr>
          <p:nvPr/>
        </p:nvPicPr>
        <p:blipFill>
          <a:blip r:embed="rId5"/>
          <a:stretch>
            <a:fillRect/>
          </a:stretch>
        </p:blipFill>
        <p:spPr>
          <a:xfrm>
            <a:off x="8878153" y="4834735"/>
            <a:ext cx="1828801" cy="1850888"/>
          </a:xfrm>
          <a:prstGeom prst="rect">
            <a:avLst/>
          </a:prstGeom>
        </p:spPr>
      </p:pic>
      <p:pic>
        <p:nvPicPr>
          <p:cNvPr id="9" name="Imagen 8" descr="Icono&#10;&#10;Descripción generada automáticamente">
            <a:extLst>
              <a:ext uri="{FF2B5EF4-FFF2-40B4-BE49-F238E27FC236}">
                <a16:creationId xmlns:a16="http://schemas.microsoft.com/office/drawing/2014/main" id="{CB3B0081-26D1-A7FC-FFBC-BB4CC7CEB887}"/>
              </a:ext>
            </a:extLst>
          </p:cNvPr>
          <p:cNvPicPr>
            <a:picLocks noChangeAspect="1"/>
          </p:cNvPicPr>
          <p:nvPr/>
        </p:nvPicPr>
        <p:blipFill>
          <a:blip r:embed="rId6"/>
          <a:stretch>
            <a:fillRect/>
          </a:stretch>
        </p:blipFill>
        <p:spPr>
          <a:xfrm>
            <a:off x="10175762" y="4764457"/>
            <a:ext cx="1906107" cy="1961324"/>
          </a:xfrm>
          <a:prstGeom prst="rect">
            <a:avLst/>
          </a:prstGeom>
        </p:spPr>
      </p:pic>
    </p:spTree>
    <p:extLst>
      <p:ext uri="{BB962C8B-B14F-4D97-AF65-F5344CB8AC3E}">
        <p14:creationId xmlns:p14="http://schemas.microsoft.com/office/powerpoint/2010/main" val="240627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4C7AE9-B610-B51B-EC2D-DB7399CA6629}"/>
              </a:ext>
            </a:extLst>
          </p:cNvPr>
          <p:cNvSpPr>
            <a:spLocks noGrp="1"/>
          </p:cNvSpPr>
          <p:nvPr>
            <p:ph type="title"/>
          </p:nvPr>
        </p:nvSpPr>
        <p:spPr/>
        <p:txBody>
          <a:bodyPr/>
          <a:lstStyle/>
          <a:p>
            <a:endParaRPr lang="es-ES"/>
          </a:p>
        </p:txBody>
      </p:sp>
      <p:pic>
        <p:nvPicPr>
          <p:cNvPr id="5" name="Marcador de contenido 3" descr="Patrón de fondo">
            <a:extLst>
              <a:ext uri="{FF2B5EF4-FFF2-40B4-BE49-F238E27FC236}">
                <a16:creationId xmlns:a16="http://schemas.microsoft.com/office/drawing/2014/main" id="{D2FF7133-EF18-1A2F-548B-ADAC979F7AA4}"/>
              </a:ext>
            </a:extLst>
          </p:cNvPr>
          <p:cNvPicPr>
            <a:picLocks noChangeAspect="1"/>
          </p:cNvPicPr>
          <p:nvPr/>
        </p:nvPicPr>
        <p:blipFill>
          <a:blip r:embed="rId2"/>
          <a:stretch>
            <a:fillRect/>
          </a:stretch>
        </p:blipFill>
        <p:spPr>
          <a:xfrm>
            <a:off x="-9935" y="4057"/>
            <a:ext cx="12203041" cy="6857999"/>
          </a:xfrm>
          <a:prstGeom prst="rect">
            <a:avLst/>
          </a:prstGeom>
        </p:spPr>
      </p:pic>
      <p:pic>
        <p:nvPicPr>
          <p:cNvPr id="6" name="Marcador de contenido 5" descr="Logotipo&#10;&#10;Descripción generada automáticamente">
            <a:extLst>
              <a:ext uri="{FF2B5EF4-FFF2-40B4-BE49-F238E27FC236}">
                <a16:creationId xmlns:a16="http://schemas.microsoft.com/office/drawing/2014/main" id="{DCF7425A-9343-01AD-DC65-551EF61AFFF9}"/>
              </a:ext>
            </a:extLst>
          </p:cNvPr>
          <p:cNvPicPr>
            <a:picLocks noGrp="1" noChangeAspect="1"/>
          </p:cNvPicPr>
          <p:nvPr>
            <p:ph idx="1"/>
          </p:nvPr>
        </p:nvPicPr>
        <p:blipFill>
          <a:blip r:embed="rId3"/>
          <a:stretch>
            <a:fillRect/>
          </a:stretch>
        </p:blipFill>
        <p:spPr>
          <a:xfrm>
            <a:off x="3045913" y="134405"/>
            <a:ext cx="5359053" cy="1376820"/>
          </a:xfrm>
        </p:spPr>
      </p:pic>
      <p:sp>
        <p:nvSpPr>
          <p:cNvPr id="3" name="CuadroTexto 2">
            <a:extLst>
              <a:ext uri="{FF2B5EF4-FFF2-40B4-BE49-F238E27FC236}">
                <a16:creationId xmlns:a16="http://schemas.microsoft.com/office/drawing/2014/main" id="{A9C07398-5F1C-6566-2DA0-A9F1D9A306AE}"/>
              </a:ext>
            </a:extLst>
          </p:cNvPr>
          <p:cNvSpPr txBox="1"/>
          <p:nvPr/>
        </p:nvSpPr>
        <p:spPr>
          <a:xfrm>
            <a:off x="4446738" y="1691012"/>
            <a:ext cx="7150273" cy="4693593"/>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dirty="0">
                <a:solidFill>
                  <a:schemeClr val="tx1"/>
                </a:solidFill>
                <a:latin typeface="Rockwell"/>
              </a:rPr>
              <a:t>Concluimos encontrando nuestro objetivo, el mejor </a:t>
            </a:r>
            <a:r>
              <a:rPr lang="es-ES" sz="1600" dirty="0" err="1">
                <a:solidFill>
                  <a:schemeClr val="tx1"/>
                </a:solidFill>
                <a:latin typeface="Rockwell"/>
              </a:rPr>
              <a:t>pokemon</a:t>
            </a:r>
            <a:r>
              <a:rPr lang="es-ES" sz="1600" dirty="0">
                <a:solidFill>
                  <a:schemeClr val="tx1"/>
                </a:solidFill>
                <a:latin typeface="Rockwell"/>
              </a:rPr>
              <a:t> objetivamente, es decir, en base a la fuerza total de todas sus características. Este es ARCEUS. </a:t>
            </a:r>
            <a:r>
              <a:rPr lang="es-ES" sz="1600" dirty="0">
                <a:solidFill>
                  <a:schemeClr val="tx1"/>
                </a:solidFill>
                <a:latin typeface="Rockwell"/>
                <a:ea typeface="+mn-lt"/>
                <a:cs typeface="+mn-lt"/>
              </a:rPr>
              <a:t>Se le conoce como el "Dios Pokémon" o el "Creador del Universo". Según la mitología dentro del mundo Pokémon, </a:t>
            </a:r>
            <a:r>
              <a:rPr lang="es-ES" sz="1600" dirty="0" err="1">
                <a:solidFill>
                  <a:schemeClr val="tx1"/>
                </a:solidFill>
                <a:latin typeface="Rockwell"/>
                <a:ea typeface="+mn-lt"/>
                <a:cs typeface="+mn-lt"/>
              </a:rPr>
              <a:t>Arceus</a:t>
            </a:r>
            <a:r>
              <a:rPr lang="es-ES" sz="1600" dirty="0">
                <a:solidFill>
                  <a:schemeClr val="tx1"/>
                </a:solidFill>
                <a:latin typeface="Rockwell"/>
                <a:ea typeface="+mn-lt"/>
                <a:cs typeface="+mn-lt"/>
              </a:rPr>
              <a:t> se cree que fue el primer Pokémon en existir y es considerado el ser más poderoso de todos.</a:t>
            </a:r>
            <a:endParaRPr lang="es-ES" sz="1600" dirty="0">
              <a:solidFill>
                <a:schemeClr val="tx1"/>
              </a:solidFill>
              <a:latin typeface="Rockwell"/>
            </a:endParaRPr>
          </a:p>
          <a:p>
            <a:pPr algn="ctr"/>
            <a:r>
              <a:rPr lang="es-ES" sz="1600" dirty="0" err="1">
                <a:solidFill>
                  <a:schemeClr val="tx1"/>
                </a:solidFill>
                <a:latin typeface="Rockwell"/>
                <a:ea typeface="+mn-lt"/>
                <a:cs typeface="+mn-lt"/>
              </a:rPr>
              <a:t>Arceus</a:t>
            </a:r>
            <a:r>
              <a:rPr lang="es-ES" sz="1600" dirty="0">
                <a:solidFill>
                  <a:schemeClr val="tx1"/>
                </a:solidFill>
                <a:latin typeface="Rockwell"/>
                <a:ea typeface="+mn-lt"/>
                <a:cs typeface="+mn-lt"/>
              </a:rPr>
              <a:t> tiene la capacidad de cambiar su tipo mediante la Placa que lleva consigo, lo que le permite dominar todos los tipos elementales. Se le representa como un Pokémon de aspecto divino, con un cuerpo similar a un caballo y un círculo de anillos alrededor de su cuerpo que simboliza los tipos elementales.</a:t>
            </a:r>
            <a:endParaRPr lang="es-ES" sz="1600" dirty="0">
              <a:solidFill>
                <a:schemeClr val="tx1"/>
              </a:solidFill>
              <a:latin typeface="Rockwell"/>
            </a:endParaRPr>
          </a:p>
          <a:p>
            <a:pPr algn="ctr"/>
            <a:r>
              <a:rPr lang="es-ES" sz="1600" dirty="0">
                <a:solidFill>
                  <a:schemeClr val="tx1"/>
                </a:solidFill>
                <a:latin typeface="Rockwell"/>
                <a:ea typeface="+mn-lt"/>
                <a:cs typeface="+mn-lt"/>
              </a:rPr>
              <a:t>Su origen y sus poderes lo convierten en un símbolo de adoración y respeto en la mitología Pokémon, y su presencia está vinculada a eventos trascendentales en el universo Pokémon. </a:t>
            </a:r>
            <a:r>
              <a:rPr lang="es-ES" sz="1600" dirty="0" err="1">
                <a:solidFill>
                  <a:schemeClr val="tx1"/>
                </a:solidFill>
                <a:latin typeface="Rockwell"/>
                <a:ea typeface="+mn-lt"/>
                <a:cs typeface="+mn-lt"/>
              </a:rPr>
              <a:t>Arceus</a:t>
            </a:r>
            <a:r>
              <a:rPr lang="es-ES" sz="1600" dirty="0">
                <a:solidFill>
                  <a:schemeClr val="tx1"/>
                </a:solidFill>
                <a:latin typeface="Rockwell"/>
                <a:ea typeface="+mn-lt"/>
                <a:cs typeface="+mn-lt"/>
              </a:rPr>
              <a:t> es un Pokémon icónico que ha dejado una marca indeleble en la historia de la franquicia y sigue siendo uno de los Pokémon más admirados y reverenciados por los entrenadores de todo el mundo.</a:t>
            </a:r>
            <a:endParaRPr lang="es-ES" sz="1600">
              <a:solidFill>
                <a:schemeClr val="tx1"/>
              </a:solidFill>
              <a:latin typeface="Rockwell"/>
            </a:endParaRPr>
          </a:p>
          <a:p>
            <a:pPr marL="285750" indent="-285750" algn="ctr">
              <a:buFont typeface="Arial"/>
              <a:buChar char="•"/>
            </a:pPr>
            <a:endParaRPr lang="es-ES" sz="1100" b="1" dirty="0">
              <a:solidFill>
                <a:srgbClr val="569CD6"/>
              </a:solidFill>
              <a:latin typeface="Consolas"/>
            </a:endParaRPr>
          </a:p>
          <a:p>
            <a:pPr marL="285750" indent="-285750" algn="ctr">
              <a:buFont typeface="Calibri"/>
              <a:buChar char="-"/>
            </a:pPr>
            <a:endParaRPr lang="es-ES" sz="1600" dirty="0">
              <a:latin typeface="Rockwell"/>
            </a:endParaRPr>
          </a:p>
        </p:txBody>
      </p:sp>
      <p:pic>
        <p:nvPicPr>
          <p:cNvPr id="4" name="Imagen 3">
            <a:extLst>
              <a:ext uri="{FF2B5EF4-FFF2-40B4-BE49-F238E27FC236}">
                <a16:creationId xmlns:a16="http://schemas.microsoft.com/office/drawing/2014/main" id="{4AA9AB9F-A4E3-1F9B-B1EC-6FDB5ECFCD75}"/>
              </a:ext>
            </a:extLst>
          </p:cNvPr>
          <p:cNvPicPr>
            <a:picLocks noChangeAspect="1"/>
          </p:cNvPicPr>
          <p:nvPr/>
        </p:nvPicPr>
        <p:blipFill>
          <a:blip r:embed="rId4"/>
          <a:stretch>
            <a:fillRect/>
          </a:stretch>
        </p:blipFill>
        <p:spPr>
          <a:xfrm>
            <a:off x="105086" y="1512518"/>
            <a:ext cx="4226129" cy="5346526"/>
          </a:xfrm>
          <a:prstGeom prst="rect">
            <a:avLst/>
          </a:prstGeom>
        </p:spPr>
      </p:pic>
    </p:spTree>
    <p:extLst>
      <p:ext uri="{BB962C8B-B14F-4D97-AF65-F5344CB8AC3E}">
        <p14:creationId xmlns:p14="http://schemas.microsoft.com/office/powerpoint/2010/main" val="143031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AD5372-EA02-69C1-8AD7-EC05DA8C766F}"/>
              </a:ext>
            </a:extLst>
          </p:cNvPr>
          <p:cNvSpPr>
            <a:spLocks noGrp="1"/>
          </p:cNvSpPr>
          <p:nvPr>
            <p:ph type="title"/>
          </p:nvPr>
        </p:nvSpPr>
        <p:spPr/>
        <p:txBody>
          <a:bodyPr/>
          <a:lstStyle/>
          <a:p>
            <a:endParaRPr lang="es-ES"/>
          </a:p>
        </p:txBody>
      </p:sp>
      <p:pic>
        <p:nvPicPr>
          <p:cNvPr id="5" name="Marcador de contenido 3" descr="Patrón de fondo">
            <a:extLst>
              <a:ext uri="{FF2B5EF4-FFF2-40B4-BE49-F238E27FC236}">
                <a16:creationId xmlns:a16="http://schemas.microsoft.com/office/drawing/2014/main" id="{7B47A05D-A11A-F942-41AF-03BEB04A32EA}"/>
              </a:ext>
            </a:extLst>
          </p:cNvPr>
          <p:cNvPicPr>
            <a:picLocks noChangeAspect="1"/>
          </p:cNvPicPr>
          <p:nvPr/>
        </p:nvPicPr>
        <p:blipFill>
          <a:blip r:embed="rId2"/>
          <a:stretch>
            <a:fillRect/>
          </a:stretch>
        </p:blipFill>
        <p:spPr>
          <a:xfrm>
            <a:off x="-9935" y="4057"/>
            <a:ext cx="12203041" cy="6857999"/>
          </a:xfrm>
          <a:prstGeom prst="rect">
            <a:avLst/>
          </a:prstGeom>
        </p:spPr>
      </p:pic>
      <p:sp>
        <p:nvSpPr>
          <p:cNvPr id="7" name="CuadroTexto 6">
            <a:extLst>
              <a:ext uri="{FF2B5EF4-FFF2-40B4-BE49-F238E27FC236}">
                <a16:creationId xmlns:a16="http://schemas.microsoft.com/office/drawing/2014/main" id="{5C56059A-5EEF-9E04-2B62-AD8C6545B55F}"/>
              </a:ext>
            </a:extLst>
          </p:cNvPr>
          <p:cNvSpPr txBox="1"/>
          <p:nvPr/>
        </p:nvSpPr>
        <p:spPr>
          <a:xfrm>
            <a:off x="3048000" y="2473891"/>
            <a:ext cx="5887233" cy="283154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dirty="0">
                <a:solidFill>
                  <a:schemeClr val="tx1"/>
                </a:solidFill>
                <a:latin typeface="Rockwell"/>
              </a:rPr>
              <a:t>Recuerda que en el apasionante mundo Pokémon no hay un solo "mejor" Pokémon. Cada uno tiene sus propias habilidades, estrategias y personalidad. Arceus puede ser el Pokémon más poderoso en términos de estadísticas, pero eso no significa que sea el más adecuado para cada situación. Al final del día, lo que realmente importa es el vínculo entre el entrenador y su Pokémon, la estrategia que utilizan en la batalla y los momentos compartidos en su viaje juntos. Así que, ¡sigamos entrenando, explorando y descubriendo nuevos Pokémon y aventuras!</a:t>
            </a:r>
            <a:endParaRPr lang="es-ES">
              <a:solidFill>
                <a:schemeClr val="tx1"/>
              </a:solidFill>
            </a:endParaRPr>
          </a:p>
          <a:p>
            <a:pPr algn="l"/>
            <a:endParaRPr lang="es-ES" dirty="0"/>
          </a:p>
        </p:txBody>
      </p:sp>
      <p:pic>
        <p:nvPicPr>
          <p:cNvPr id="6" name="Imagen 5" descr="Icono&#10;&#10;Descripción generada automáticamente">
            <a:extLst>
              <a:ext uri="{FF2B5EF4-FFF2-40B4-BE49-F238E27FC236}">
                <a16:creationId xmlns:a16="http://schemas.microsoft.com/office/drawing/2014/main" id="{40E73A01-84BF-CA0A-F6F3-543875DE0F51}"/>
              </a:ext>
            </a:extLst>
          </p:cNvPr>
          <p:cNvPicPr>
            <a:picLocks noChangeAspect="1"/>
          </p:cNvPicPr>
          <p:nvPr/>
        </p:nvPicPr>
        <p:blipFill>
          <a:blip r:embed="rId3"/>
          <a:stretch>
            <a:fillRect/>
          </a:stretch>
        </p:blipFill>
        <p:spPr>
          <a:xfrm>
            <a:off x="8683617" y="2963450"/>
            <a:ext cx="3436411" cy="3895594"/>
          </a:xfrm>
          <a:prstGeom prst="rect">
            <a:avLst/>
          </a:prstGeom>
        </p:spPr>
      </p:pic>
      <p:pic>
        <p:nvPicPr>
          <p:cNvPr id="8" name="Imagen 7" descr="Logotipo&#10;&#10;Descripción generada automáticamente">
            <a:extLst>
              <a:ext uri="{FF2B5EF4-FFF2-40B4-BE49-F238E27FC236}">
                <a16:creationId xmlns:a16="http://schemas.microsoft.com/office/drawing/2014/main" id="{59374E42-A05E-7875-6F4D-00B82D71DC54}"/>
              </a:ext>
            </a:extLst>
          </p:cNvPr>
          <p:cNvPicPr>
            <a:picLocks noChangeAspect="1"/>
          </p:cNvPicPr>
          <p:nvPr/>
        </p:nvPicPr>
        <p:blipFill>
          <a:blip r:embed="rId4"/>
          <a:stretch>
            <a:fillRect/>
          </a:stretch>
        </p:blipFill>
        <p:spPr>
          <a:xfrm>
            <a:off x="1354899" y="-62434"/>
            <a:ext cx="9753600" cy="2181225"/>
          </a:xfrm>
          <a:prstGeom prst="rect">
            <a:avLst/>
          </a:prstGeom>
        </p:spPr>
      </p:pic>
      <p:pic>
        <p:nvPicPr>
          <p:cNvPr id="4" name="Marcador de contenido 3">
            <a:extLst>
              <a:ext uri="{FF2B5EF4-FFF2-40B4-BE49-F238E27FC236}">
                <a16:creationId xmlns:a16="http://schemas.microsoft.com/office/drawing/2014/main" id="{2C8900C0-DAAF-E371-F996-359AB5E510D8}"/>
              </a:ext>
            </a:extLst>
          </p:cNvPr>
          <p:cNvPicPr>
            <a:picLocks noGrp="1" noChangeAspect="1"/>
          </p:cNvPicPr>
          <p:nvPr>
            <p:ph idx="1"/>
          </p:nvPr>
        </p:nvPicPr>
        <p:blipFill>
          <a:blip r:embed="rId5"/>
          <a:stretch>
            <a:fillRect/>
          </a:stretch>
        </p:blipFill>
        <p:spPr>
          <a:xfrm>
            <a:off x="-4024" y="795675"/>
            <a:ext cx="3651032" cy="6463429"/>
          </a:xfrm>
        </p:spPr>
      </p:pic>
    </p:spTree>
    <p:extLst>
      <p:ext uri="{BB962C8B-B14F-4D97-AF65-F5344CB8AC3E}">
        <p14:creationId xmlns:p14="http://schemas.microsoft.com/office/powerpoint/2010/main" val="370434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3" descr="Patrón de fondo">
            <a:extLst>
              <a:ext uri="{FF2B5EF4-FFF2-40B4-BE49-F238E27FC236}">
                <a16:creationId xmlns:a16="http://schemas.microsoft.com/office/drawing/2014/main" id="{050C9D27-0001-3340-E592-BBC744C6A4EF}"/>
              </a:ext>
            </a:extLst>
          </p:cNvPr>
          <p:cNvPicPr>
            <a:picLocks noChangeAspect="1"/>
          </p:cNvPicPr>
          <p:nvPr/>
        </p:nvPicPr>
        <p:blipFill>
          <a:blip r:embed="rId2"/>
          <a:stretch>
            <a:fillRect/>
          </a:stretch>
        </p:blipFill>
        <p:spPr>
          <a:xfrm>
            <a:off x="503" y="4057"/>
            <a:ext cx="12203041" cy="6857999"/>
          </a:xfrm>
          <a:prstGeom prst="rect">
            <a:avLst/>
          </a:prstGeom>
        </p:spPr>
      </p:pic>
    </p:spTree>
    <p:extLst>
      <p:ext uri="{BB962C8B-B14F-4D97-AF65-F5344CB8AC3E}">
        <p14:creationId xmlns:p14="http://schemas.microsoft.com/office/powerpoint/2010/main" val="22186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Marcador de contenido 3" descr="Patrón de fondo&#10;&#10;Descripción generada automáticamente">
            <a:extLst>
              <a:ext uri="{FF2B5EF4-FFF2-40B4-BE49-F238E27FC236}">
                <a16:creationId xmlns:a16="http://schemas.microsoft.com/office/drawing/2014/main" id="{C68ED924-384A-1B7F-89AF-D7DCCA0BCDB3}"/>
              </a:ext>
            </a:extLst>
          </p:cNvPr>
          <p:cNvPicPr>
            <a:picLocks noGrp="1" noChangeAspect="1"/>
          </p:cNvPicPr>
          <p:nvPr>
            <p:ph idx="1"/>
          </p:nvPr>
        </p:nvPicPr>
        <p:blipFill rotWithShape="1">
          <a:blip r:embed="rId2"/>
          <a:srcRect t="15746"/>
          <a:stretch/>
        </p:blipFill>
        <p:spPr>
          <a:xfrm>
            <a:off x="3499" y="-383"/>
            <a:ext cx="12191980" cy="6856718"/>
          </a:xfrm>
          <a:prstGeom prst="rect">
            <a:avLst/>
          </a:prstGeom>
        </p:spPr>
      </p:pic>
      <p:sp>
        <p:nvSpPr>
          <p:cNvPr id="6" name="CuadroTexto 5">
            <a:extLst>
              <a:ext uri="{FF2B5EF4-FFF2-40B4-BE49-F238E27FC236}">
                <a16:creationId xmlns:a16="http://schemas.microsoft.com/office/drawing/2014/main" id="{F2E9992A-C6F5-1649-E750-BFCA0B876967}"/>
              </a:ext>
            </a:extLst>
          </p:cNvPr>
          <p:cNvSpPr txBox="1"/>
          <p:nvPr/>
        </p:nvSpPr>
        <p:spPr>
          <a:xfrm>
            <a:off x="560206" y="5410301"/>
            <a:ext cx="11075102" cy="92333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0D0D0D"/>
                </a:solidFill>
                <a:latin typeface="Rockwell"/>
                <a:ea typeface="Söhne"/>
                <a:cs typeface="Söhne"/>
              </a:rPr>
              <a:t>En el vasto universo de Pokémon, hay criaturas de todas las formas y tamaños, cada una con </a:t>
            </a:r>
            <a:r>
              <a:rPr lang="es-ES">
                <a:solidFill>
                  <a:srgbClr val="0D0D0D"/>
                </a:solidFill>
                <a:latin typeface="Rockwell"/>
                <a:ea typeface="Söhne"/>
                <a:cs typeface="Söhne"/>
              </a:rPr>
              <a:t>habilidades únicas y personalidades encantadoras. Pero entre todas estas criaturas,</a:t>
            </a:r>
            <a:endParaRPr lang="es-ES">
              <a:solidFill>
                <a:srgbClr val="000000"/>
              </a:solidFill>
              <a:latin typeface="Rockwell"/>
              <a:ea typeface="Söhne"/>
              <a:cs typeface="Söhne"/>
            </a:endParaRPr>
          </a:p>
          <a:p>
            <a:pPr algn="ctr"/>
            <a:r>
              <a:rPr lang="es-ES">
                <a:solidFill>
                  <a:srgbClr val="0D0D0D"/>
                </a:solidFill>
                <a:latin typeface="Rockwell"/>
                <a:ea typeface="Söhne"/>
                <a:cs typeface="Söhne"/>
              </a:rPr>
              <a:t>surge la eterna </a:t>
            </a:r>
            <a:r>
              <a:rPr lang="es-ES" dirty="0">
                <a:solidFill>
                  <a:srgbClr val="0D0D0D"/>
                </a:solidFill>
                <a:latin typeface="Rockwell"/>
                <a:ea typeface="Söhne"/>
                <a:cs typeface="Söhne"/>
              </a:rPr>
              <a:t>pregunta: ¿Cuál es el mejor Pokémon?</a:t>
            </a:r>
            <a:endParaRPr lang="es-ES" dirty="0">
              <a:latin typeface="Rockwell"/>
            </a:endParaRPr>
          </a:p>
        </p:txBody>
      </p:sp>
      <p:sp>
        <p:nvSpPr>
          <p:cNvPr id="5" name="CuadroTexto 4">
            <a:extLst>
              <a:ext uri="{FF2B5EF4-FFF2-40B4-BE49-F238E27FC236}">
                <a16:creationId xmlns:a16="http://schemas.microsoft.com/office/drawing/2014/main" id="{43368FEB-DEAF-8A7C-087C-7D1E3A5AC90F}"/>
              </a:ext>
            </a:extLst>
          </p:cNvPr>
          <p:cNvSpPr txBox="1"/>
          <p:nvPr/>
        </p:nvSpPr>
        <p:spPr>
          <a:xfrm>
            <a:off x="152600" y="391040"/>
            <a:ext cx="3487732" cy="1323439"/>
          </a:xfrm>
          <a:prstGeom prst="rect">
            <a:avLst/>
          </a:prstGeom>
          <a:solidFill>
            <a:schemeClr val="bg1"/>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dirty="0">
                <a:solidFill>
                  <a:srgbClr val="0D0D0D"/>
                </a:solidFill>
                <a:latin typeface="Rockwell"/>
                <a:ea typeface="+mn-lt"/>
                <a:cs typeface="+mn-lt"/>
              </a:rPr>
              <a:t>Desde su creación en 1996 por Satoshi </a:t>
            </a:r>
            <a:r>
              <a:rPr lang="es-ES" sz="1600" err="1">
                <a:solidFill>
                  <a:srgbClr val="0D0D0D"/>
                </a:solidFill>
                <a:latin typeface="Rockwell"/>
                <a:ea typeface="+mn-lt"/>
                <a:cs typeface="+mn-lt"/>
              </a:rPr>
              <a:t>Tajiri</a:t>
            </a:r>
            <a:r>
              <a:rPr lang="es-ES" sz="1600" dirty="0">
                <a:solidFill>
                  <a:srgbClr val="0D0D0D"/>
                </a:solidFill>
                <a:latin typeface="Rockwell"/>
                <a:ea typeface="+mn-lt"/>
                <a:cs typeface="+mn-lt"/>
              </a:rPr>
              <a:t> y Ken </a:t>
            </a:r>
            <a:r>
              <a:rPr lang="es-ES" sz="1600" err="1">
                <a:solidFill>
                  <a:srgbClr val="0D0D0D"/>
                </a:solidFill>
                <a:latin typeface="Rockwell"/>
                <a:ea typeface="+mn-lt"/>
                <a:cs typeface="+mn-lt"/>
              </a:rPr>
              <a:t>Sugimori</a:t>
            </a:r>
            <a:r>
              <a:rPr lang="es-ES" sz="1600" dirty="0">
                <a:solidFill>
                  <a:srgbClr val="0D0D0D"/>
                </a:solidFill>
                <a:latin typeface="Rockwell"/>
                <a:ea typeface="+mn-lt"/>
                <a:cs typeface="+mn-lt"/>
              </a:rPr>
              <a:t>, este fenómeno cultural ha cautivado a generaciones de fanáticos en todo el mundo. </a:t>
            </a:r>
            <a:endParaRPr lang="es-ES" sz="1600" dirty="0">
              <a:latin typeface="Rockwell"/>
            </a:endParaRPr>
          </a:p>
        </p:txBody>
      </p:sp>
      <p:pic>
        <p:nvPicPr>
          <p:cNvPr id="7" name="Imagen 6" descr="Imagen que contiene Icono&#10;&#10;Descripción generada automáticamente">
            <a:extLst>
              <a:ext uri="{FF2B5EF4-FFF2-40B4-BE49-F238E27FC236}">
                <a16:creationId xmlns:a16="http://schemas.microsoft.com/office/drawing/2014/main" id="{27A40445-2A1B-52EB-D29E-B9998BE44C10}"/>
              </a:ext>
            </a:extLst>
          </p:cNvPr>
          <p:cNvPicPr>
            <a:picLocks noChangeAspect="1"/>
          </p:cNvPicPr>
          <p:nvPr/>
        </p:nvPicPr>
        <p:blipFill>
          <a:blip r:embed="rId3"/>
          <a:stretch>
            <a:fillRect/>
          </a:stretch>
        </p:blipFill>
        <p:spPr>
          <a:xfrm>
            <a:off x="634317" y="2416213"/>
            <a:ext cx="2515263" cy="2690192"/>
          </a:xfrm>
          <a:prstGeom prst="rect">
            <a:avLst/>
          </a:prstGeom>
        </p:spPr>
      </p:pic>
      <p:pic>
        <p:nvPicPr>
          <p:cNvPr id="3" name="Imagen 2" descr="Gráfico, Histograma&#10;&#10;Descripción generada automáticamente">
            <a:extLst>
              <a:ext uri="{FF2B5EF4-FFF2-40B4-BE49-F238E27FC236}">
                <a16:creationId xmlns:a16="http://schemas.microsoft.com/office/drawing/2014/main" id="{CD81BED6-E46D-FC83-52CE-606BD0172651}"/>
              </a:ext>
            </a:extLst>
          </p:cNvPr>
          <p:cNvPicPr>
            <a:picLocks noChangeAspect="1"/>
          </p:cNvPicPr>
          <p:nvPr/>
        </p:nvPicPr>
        <p:blipFill>
          <a:blip r:embed="rId4"/>
          <a:stretch>
            <a:fillRect/>
          </a:stretch>
        </p:blipFill>
        <p:spPr>
          <a:xfrm>
            <a:off x="3444658" y="394570"/>
            <a:ext cx="8434191" cy="5129408"/>
          </a:xfrm>
          <a:prstGeom prst="rect">
            <a:avLst/>
          </a:prstGeom>
        </p:spPr>
      </p:pic>
    </p:spTree>
    <p:extLst>
      <p:ext uri="{BB962C8B-B14F-4D97-AF65-F5344CB8AC3E}">
        <p14:creationId xmlns:p14="http://schemas.microsoft.com/office/powerpoint/2010/main" val="404581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Marcador de contenido 3" descr="Patrón de fondo&#10;&#10;Descripción generada automáticamente">
            <a:extLst>
              <a:ext uri="{FF2B5EF4-FFF2-40B4-BE49-F238E27FC236}">
                <a16:creationId xmlns:a16="http://schemas.microsoft.com/office/drawing/2014/main" id="{78708EF8-375E-F4C8-12F8-FDC34AAC863D}"/>
              </a:ext>
            </a:extLst>
          </p:cNvPr>
          <p:cNvPicPr>
            <a:picLocks noChangeAspect="1"/>
          </p:cNvPicPr>
          <p:nvPr/>
        </p:nvPicPr>
        <p:blipFill rotWithShape="1">
          <a:blip r:embed="rId2"/>
          <a:srcRect t="15746"/>
          <a:stretch/>
        </p:blipFill>
        <p:spPr>
          <a:xfrm>
            <a:off x="20" y="1282"/>
            <a:ext cx="12191980" cy="6856718"/>
          </a:xfrm>
          <a:prstGeom prst="rect">
            <a:avLst/>
          </a:prstGeom>
        </p:spPr>
      </p:pic>
      <p:pic>
        <p:nvPicPr>
          <p:cNvPr id="7" name="Imagen 6">
            <a:extLst>
              <a:ext uri="{FF2B5EF4-FFF2-40B4-BE49-F238E27FC236}">
                <a16:creationId xmlns:a16="http://schemas.microsoft.com/office/drawing/2014/main" id="{700D40A4-4364-FB30-8993-D40DEF5C9EEE}"/>
              </a:ext>
            </a:extLst>
          </p:cNvPr>
          <p:cNvPicPr>
            <a:picLocks noChangeAspect="1"/>
          </p:cNvPicPr>
          <p:nvPr/>
        </p:nvPicPr>
        <p:blipFill>
          <a:blip r:embed="rId3"/>
          <a:stretch>
            <a:fillRect/>
          </a:stretch>
        </p:blipFill>
        <p:spPr>
          <a:xfrm>
            <a:off x="-331225" y="-489227"/>
            <a:ext cx="3942365" cy="4424017"/>
          </a:xfrm>
          <a:prstGeom prst="rect">
            <a:avLst/>
          </a:prstGeom>
        </p:spPr>
      </p:pic>
      <p:sp>
        <p:nvSpPr>
          <p:cNvPr id="3" name="CuadroTexto 2">
            <a:extLst>
              <a:ext uri="{FF2B5EF4-FFF2-40B4-BE49-F238E27FC236}">
                <a16:creationId xmlns:a16="http://schemas.microsoft.com/office/drawing/2014/main" id="{48003320-854B-EE49-7683-1909BA364537}"/>
              </a:ext>
            </a:extLst>
          </p:cNvPr>
          <p:cNvSpPr txBox="1"/>
          <p:nvPr/>
        </p:nvSpPr>
        <p:spPr>
          <a:xfrm>
            <a:off x="2429564" y="640522"/>
            <a:ext cx="2705652" cy="6043755"/>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rgbClr val="0D0D0D"/>
                </a:solidFill>
                <a:latin typeface="Rockwell"/>
                <a:ea typeface="Söhne"/>
                <a:cs typeface="Söhne"/>
              </a:rPr>
              <a:t>Con más de 800 especies diferentes conocidas, la diversidad de Pokémon es verdaderamente asombrosa. Desde el icónico </a:t>
            </a:r>
            <a:r>
              <a:rPr lang="es-ES" err="1">
                <a:solidFill>
                  <a:srgbClr val="0D0D0D"/>
                </a:solidFill>
                <a:latin typeface="Rockwell"/>
                <a:ea typeface="Söhne"/>
                <a:cs typeface="Söhne"/>
              </a:rPr>
              <a:t>Pikachu</a:t>
            </a:r>
            <a:r>
              <a:rPr lang="es-ES" dirty="0">
                <a:solidFill>
                  <a:srgbClr val="0D0D0D"/>
                </a:solidFill>
                <a:latin typeface="Rockwell"/>
                <a:ea typeface="Söhne"/>
                <a:cs typeface="Söhne"/>
              </a:rPr>
              <a:t>, reconocido por su adorable aspecto y poderosos ataques eléctricos, hasta el legendario Mewtwo, una creación genéticamente mejorada con una inteligencia sobresaliente y poderes psíquicos incomparables, hay un Pokémon para cada estilo de entrenador.</a:t>
            </a:r>
            <a:endParaRPr lang="es-ES" dirty="0">
              <a:latin typeface="Rockwell"/>
            </a:endParaRPr>
          </a:p>
        </p:txBody>
      </p:sp>
      <p:pic>
        <p:nvPicPr>
          <p:cNvPr id="8" name="Imagen 7" descr="Imagen que contiene Icono&#10;&#10;Descripción generada automáticamente">
            <a:extLst>
              <a:ext uri="{FF2B5EF4-FFF2-40B4-BE49-F238E27FC236}">
                <a16:creationId xmlns:a16="http://schemas.microsoft.com/office/drawing/2014/main" id="{387467A5-1D52-CAD7-7972-FF868F6C13D6}"/>
              </a:ext>
            </a:extLst>
          </p:cNvPr>
          <p:cNvPicPr>
            <a:picLocks noChangeAspect="1"/>
          </p:cNvPicPr>
          <p:nvPr/>
        </p:nvPicPr>
        <p:blipFill>
          <a:blip r:embed="rId4"/>
          <a:stretch>
            <a:fillRect/>
          </a:stretch>
        </p:blipFill>
        <p:spPr>
          <a:xfrm>
            <a:off x="7714590" y="645530"/>
            <a:ext cx="1975344" cy="1950279"/>
          </a:xfrm>
          <a:prstGeom prst="rect">
            <a:avLst/>
          </a:prstGeom>
        </p:spPr>
      </p:pic>
      <p:pic>
        <p:nvPicPr>
          <p:cNvPr id="2" name="Imagen 1" descr="Imagen que contiene Gráfico&#10;&#10;Descripción generada automáticamente">
            <a:extLst>
              <a:ext uri="{FF2B5EF4-FFF2-40B4-BE49-F238E27FC236}">
                <a16:creationId xmlns:a16="http://schemas.microsoft.com/office/drawing/2014/main" id="{E2D86FB9-E342-819F-7844-9013CA5DDAFC}"/>
              </a:ext>
            </a:extLst>
          </p:cNvPr>
          <p:cNvPicPr>
            <a:picLocks noChangeAspect="1"/>
          </p:cNvPicPr>
          <p:nvPr/>
        </p:nvPicPr>
        <p:blipFill>
          <a:blip r:embed="rId5"/>
          <a:stretch>
            <a:fillRect/>
          </a:stretch>
        </p:blipFill>
        <p:spPr>
          <a:xfrm>
            <a:off x="4937343" y="2315229"/>
            <a:ext cx="7526054" cy="4544859"/>
          </a:xfrm>
          <a:prstGeom prst="rect">
            <a:avLst/>
          </a:prstGeom>
        </p:spPr>
      </p:pic>
    </p:spTree>
    <p:extLst>
      <p:ext uri="{BB962C8B-B14F-4D97-AF65-F5344CB8AC3E}">
        <p14:creationId xmlns:p14="http://schemas.microsoft.com/office/powerpoint/2010/main" val="1098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3" descr="Patrón de fondo&#10;&#10;Descripción generada automáticamente">
            <a:extLst>
              <a:ext uri="{FF2B5EF4-FFF2-40B4-BE49-F238E27FC236}">
                <a16:creationId xmlns:a16="http://schemas.microsoft.com/office/drawing/2014/main" id="{C4E269CF-762C-461B-BAA2-71D0FCE44101}"/>
              </a:ext>
            </a:extLst>
          </p:cNvPr>
          <p:cNvPicPr>
            <a:picLocks noGrp="1" noChangeAspect="1"/>
          </p:cNvPicPr>
          <p:nvPr>
            <p:ph idx="1"/>
          </p:nvPr>
        </p:nvPicPr>
        <p:blipFill>
          <a:blip r:embed="rId2"/>
          <a:stretch>
            <a:fillRect/>
          </a:stretch>
        </p:blipFill>
        <p:spPr>
          <a:xfrm>
            <a:off x="503" y="4057"/>
            <a:ext cx="12203041" cy="6857999"/>
          </a:xfrm>
        </p:spPr>
      </p:pic>
      <p:sp>
        <p:nvSpPr>
          <p:cNvPr id="12" name="CuadroTexto 11">
            <a:extLst>
              <a:ext uri="{FF2B5EF4-FFF2-40B4-BE49-F238E27FC236}">
                <a16:creationId xmlns:a16="http://schemas.microsoft.com/office/drawing/2014/main" id="{EAEBFB0F-0DA3-B298-94F0-65DAE0B86875}"/>
              </a:ext>
            </a:extLst>
          </p:cNvPr>
          <p:cNvSpPr txBox="1"/>
          <p:nvPr/>
        </p:nvSpPr>
        <p:spPr>
          <a:xfrm>
            <a:off x="331304" y="242956"/>
            <a:ext cx="11529389" cy="83099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dirty="0">
                <a:solidFill>
                  <a:srgbClr val="0D0D0D"/>
                </a:solidFill>
                <a:latin typeface="Rockwell"/>
                <a:ea typeface="+mn-lt"/>
                <a:cs typeface="+mn-lt"/>
              </a:rPr>
              <a:t>Un Pokémon es mucho más que una simple criatura. Cada uno posee un conjunto único de habilidades, conocido como "movimientos", que pueden variar desde ataques elementales como lanzallamas o rayo hasta habilidades más sutiles como la curación o la manipulación del clima. </a:t>
            </a:r>
            <a:endParaRPr lang="es-ES" sz="1600" dirty="0">
              <a:latin typeface="Rockwell"/>
            </a:endParaRPr>
          </a:p>
        </p:txBody>
      </p:sp>
      <p:pic>
        <p:nvPicPr>
          <p:cNvPr id="13" name="Imagen 12" descr="Gráfico, Histograma&#10;&#10;Descripción generada automáticamente">
            <a:extLst>
              <a:ext uri="{FF2B5EF4-FFF2-40B4-BE49-F238E27FC236}">
                <a16:creationId xmlns:a16="http://schemas.microsoft.com/office/drawing/2014/main" id="{7197B5B8-9B7F-5ED6-7EBE-AE03F4086784}"/>
              </a:ext>
            </a:extLst>
          </p:cNvPr>
          <p:cNvPicPr>
            <a:picLocks noChangeAspect="1"/>
          </p:cNvPicPr>
          <p:nvPr/>
        </p:nvPicPr>
        <p:blipFill>
          <a:blip r:embed="rId3"/>
          <a:stretch>
            <a:fillRect/>
          </a:stretch>
        </p:blipFill>
        <p:spPr>
          <a:xfrm>
            <a:off x="334027" y="1073063"/>
            <a:ext cx="11597012" cy="5797462"/>
          </a:xfrm>
          <a:prstGeom prst="rect">
            <a:avLst/>
          </a:prstGeom>
        </p:spPr>
      </p:pic>
    </p:spTree>
    <p:extLst>
      <p:ext uri="{BB962C8B-B14F-4D97-AF65-F5344CB8AC3E}">
        <p14:creationId xmlns:p14="http://schemas.microsoft.com/office/powerpoint/2010/main" val="88239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3" descr="Patrón de fondo&#10;&#10;Descripción generada automáticamente">
            <a:extLst>
              <a:ext uri="{FF2B5EF4-FFF2-40B4-BE49-F238E27FC236}">
                <a16:creationId xmlns:a16="http://schemas.microsoft.com/office/drawing/2014/main" id="{B74C1652-2162-37BD-2C1F-C52EE03EAEA7}"/>
              </a:ext>
            </a:extLst>
          </p:cNvPr>
          <p:cNvPicPr>
            <a:picLocks noGrp="1" noChangeAspect="1"/>
          </p:cNvPicPr>
          <p:nvPr>
            <p:ph idx="1"/>
          </p:nvPr>
        </p:nvPicPr>
        <p:blipFill>
          <a:blip r:embed="rId2"/>
          <a:stretch>
            <a:fillRect/>
          </a:stretch>
        </p:blipFill>
        <p:spPr>
          <a:xfrm>
            <a:off x="503" y="4057"/>
            <a:ext cx="12203041" cy="6857999"/>
          </a:xfrm>
        </p:spPr>
      </p:pic>
      <p:sp>
        <p:nvSpPr>
          <p:cNvPr id="3" name="CuadroTexto 2">
            <a:extLst>
              <a:ext uri="{FF2B5EF4-FFF2-40B4-BE49-F238E27FC236}">
                <a16:creationId xmlns:a16="http://schemas.microsoft.com/office/drawing/2014/main" id="{6AC9D92E-E332-D960-EE81-819FA0DF4A0D}"/>
              </a:ext>
            </a:extLst>
          </p:cNvPr>
          <p:cNvSpPr txBox="1"/>
          <p:nvPr/>
        </p:nvSpPr>
        <p:spPr>
          <a:xfrm>
            <a:off x="9840646" y="483038"/>
            <a:ext cx="1487691" cy="3293209"/>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dirty="0">
                <a:solidFill>
                  <a:srgbClr val="0D0D0D"/>
                </a:solidFill>
                <a:latin typeface="Rockwell"/>
                <a:ea typeface="+mn-lt"/>
                <a:cs typeface="+mn-lt"/>
              </a:rPr>
              <a:t>Cada Pokémon tiene un tipo elemental que define sus fortalezas y debilidades en combate, creando un intrincado sistema de estrategia y táctica.</a:t>
            </a:r>
            <a:endParaRPr lang="es-ES" sz="1600" dirty="0">
              <a:latin typeface="Rockwell"/>
            </a:endParaRPr>
          </a:p>
        </p:txBody>
      </p:sp>
      <p:pic>
        <p:nvPicPr>
          <p:cNvPr id="2" name="Imagen 1" descr="Gráfico, Gráfico de barras&#10;&#10;Descripción generada automáticamente">
            <a:extLst>
              <a:ext uri="{FF2B5EF4-FFF2-40B4-BE49-F238E27FC236}">
                <a16:creationId xmlns:a16="http://schemas.microsoft.com/office/drawing/2014/main" id="{6B9F6A24-5B39-DEB4-5A6F-D4113F124A9D}"/>
              </a:ext>
            </a:extLst>
          </p:cNvPr>
          <p:cNvPicPr>
            <a:picLocks noChangeAspect="1"/>
          </p:cNvPicPr>
          <p:nvPr/>
        </p:nvPicPr>
        <p:blipFill>
          <a:blip r:embed="rId3"/>
          <a:stretch>
            <a:fillRect/>
          </a:stretch>
        </p:blipFill>
        <p:spPr>
          <a:xfrm>
            <a:off x="-688931" y="-215726"/>
            <a:ext cx="10928958" cy="7289451"/>
          </a:xfrm>
          <a:prstGeom prst="rect">
            <a:avLst/>
          </a:prstGeom>
        </p:spPr>
      </p:pic>
      <p:pic>
        <p:nvPicPr>
          <p:cNvPr id="4" name="Imagen 3">
            <a:extLst>
              <a:ext uri="{FF2B5EF4-FFF2-40B4-BE49-F238E27FC236}">
                <a16:creationId xmlns:a16="http://schemas.microsoft.com/office/drawing/2014/main" id="{274DD0FB-88C4-D069-F7FA-CD5AF0D9C059}"/>
              </a:ext>
            </a:extLst>
          </p:cNvPr>
          <p:cNvPicPr>
            <a:picLocks noChangeAspect="1"/>
          </p:cNvPicPr>
          <p:nvPr/>
        </p:nvPicPr>
        <p:blipFill>
          <a:blip r:embed="rId4"/>
          <a:stretch>
            <a:fillRect/>
          </a:stretch>
        </p:blipFill>
        <p:spPr>
          <a:xfrm>
            <a:off x="4998173" y="1063667"/>
            <a:ext cx="2540122" cy="2601239"/>
          </a:xfrm>
          <a:prstGeom prst="rect">
            <a:avLst/>
          </a:prstGeom>
        </p:spPr>
      </p:pic>
      <p:sp>
        <p:nvSpPr>
          <p:cNvPr id="7" name="Estrella: 5 puntas 6">
            <a:extLst>
              <a:ext uri="{FF2B5EF4-FFF2-40B4-BE49-F238E27FC236}">
                <a16:creationId xmlns:a16="http://schemas.microsoft.com/office/drawing/2014/main" id="{ED7CDC21-50B8-6828-BE52-4BF6552A5B6C}"/>
              </a:ext>
            </a:extLst>
          </p:cNvPr>
          <p:cNvSpPr/>
          <p:nvPr/>
        </p:nvSpPr>
        <p:spPr>
          <a:xfrm>
            <a:off x="9133561" y="3914383"/>
            <a:ext cx="2891424" cy="2526082"/>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1">
                    <a:lumMod val="60000"/>
                    <a:lumOff val="40000"/>
                  </a:schemeClr>
                </a:solidFill>
                <a:latin typeface="Rockwell"/>
              </a:rPr>
              <a:t>Tipo Agua</a:t>
            </a:r>
          </a:p>
        </p:txBody>
      </p:sp>
    </p:spTree>
    <p:extLst>
      <p:ext uri="{BB962C8B-B14F-4D97-AF65-F5344CB8AC3E}">
        <p14:creationId xmlns:p14="http://schemas.microsoft.com/office/powerpoint/2010/main" val="54034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3" descr="Patrón de fondo&#10;&#10;Descripción generada automáticamente">
            <a:extLst>
              <a:ext uri="{FF2B5EF4-FFF2-40B4-BE49-F238E27FC236}">
                <a16:creationId xmlns:a16="http://schemas.microsoft.com/office/drawing/2014/main" id="{51D327C6-ED3E-ECE4-EF00-A224B2216142}"/>
              </a:ext>
            </a:extLst>
          </p:cNvPr>
          <p:cNvPicPr>
            <a:picLocks noGrp="1" noChangeAspect="1"/>
          </p:cNvPicPr>
          <p:nvPr>
            <p:ph idx="1"/>
          </p:nvPr>
        </p:nvPicPr>
        <p:blipFill>
          <a:blip r:embed="rId2"/>
          <a:stretch>
            <a:fillRect/>
          </a:stretch>
        </p:blipFill>
        <p:spPr>
          <a:xfrm>
            <a:off x="503" y="4057"/>
            <a:ext cx="12203041" cy="6857999"/>
          </a:xfrm>
        </p:spPr>
      </p:pic>
      <p:pic>
        <p:nvPicPr>
          <p:cNvPr id="2" name="Imagen 1" descr="Interfaz de usuario gráfica, Aplicación&#10;&#10;Descripción generada automáticamente">
            <a:extLst>
              <a:ext uri="{FF2B5EF4-FFF2-40B4-BE49-F238E27FC236}">
                <a16:creationId xmlns:a16="http://schemas.microsoft.com/office/drawing/2014/main" id="{CC54BCA6-DE1B-EB92-5AE6-287775A51FA5}"/>
              </a:ext>
            </a:extLst>
          </p:cNvPr>
          <p:cNvPicPr>
            <a:picLocks noChangeAspect="1"/>
          </p:cNvPicPr>
          <p:nvPr/>
        </p:nvPicPr>
        <p:blipFill>
          <a:blip r:embed="rId3"/>
          <a:stretch>
            <a:fillRect/>
          </a:stretch>
        </p:blipFill>
        <p:spPr>
          <a:xfrm>
            <a:off x="-814191" y="1889343"/>
            <a:ext cx="9415396" cy="4707698"/>
          </a:xfrm>
          <a:prstGeom prst="rect">
            <a:avLst/>
          </a:prstGeom>
        </p:spPr>
      </p:pic>
      <p:pic>
        <p:nvPicPr>
          <p:cNvPr id="3" name="Imagen 2" descr="Forma&#10;&#10;Descripción generada automáticamente">
            <a:extLst>
              <a:ext uri="{FF2B5EF4-FFF2-40B4-BE49-F238E27FC236}">
                <a16:creationId xmlns:a16="http://schemas.microsoft.com/office/drawing/2014/main" id="{318BC2C6-86B0-53E3-15CC-CC05C5928033}"/>
              </a:ext>
            </a:extLst>
          </p:cNvPr>
          <p:cNvPicPr>
            <a:picLocks noChangeAspect="1"/>
          </p:cNvPicPr>
          <p:nvPr/>
        </p:nvPicPr>
        <p:blipFill>
          <a:blip r:embed="rId4"/>
          <a:stretch>
            <a:fillRect/>
          </a:stretch>
        </p:blipFill>
        <p:spPr>
          <a:xfrm>
            <a:off x="8767177" y="155531"/>
            <a:ext cx="3060527" cy="3112719"/>
          </a:xfrm>
          <a:prstGeom prst="rect">
            <a:avLst/>
          </a:prstGeom>
        </p:spPr>
      </p:pic>
      <p:pic>
        <p:nvPicPr>
          <p:cNvPr id="4" name="Imagen 3" descr="Imagen que contiene circuito&#10;&#10;Descripción generada automáticamente">
            <a:extLst>
              <a:ext uri="{FF2B5EF4-FFF2-40B4-BE49-F238E27FC236}">
                <a16:creationId xmlns:a16="http://schemas.microsoft.com/office/drawing/2014/main" id="{8784E6AC-0FD4-8A2B-483A-532EBB75A5C7}"/>
              </a:ext>
            </a:extLst>
          </p:cNvPr>
          <p:cNvPicPr>
            <a:picLocks noChangeAspect="1"/>
          </p:cNvPicPr>
          <p:nvPr/>
        </p:nvPicPr>
        <p:blipFill>
          <a:blip r:embed="rId5"/>
          <a:stretch>
            <a:fillRect/>
          </a:stretch>
        </p:blipFill>
        <p:spPr>
          <a:xfrm>
            <a:off x="8881998" y="3652381"/>
            <a:ext cx="2945705" cy="2945705"/>
          </a:xfrm>
          <a:prstGeom prst="rect">
            <a:avLst/>
          </a:prstGeom>
        </p:spPr>
      </p:pic>
      <p:sp>
        <p:nvSpPr>
          <p:cNvPr id="6" name="CuadroTexto 5">
            <a:extLst>
              <a:ext uri="{FF2B5EF4-FFF2-40B4-BE49-F238E27FC236}">
                <a16:creationId xmlns:a16="http://schemas.microsoft.com/office/drawing/2014/main" id="{C51B50FD-3608-E5A9-A66B-E20227BAA5B2}"/>
              </a:ext>
            </a:extLst>
          </p:cNvPr>
          <p:cNvSpPr txBox="1"/>
          <p:nvPr/>
        </p:nvSpPr>
        <p:spPr>
          <a:xfrm>
            <a:off x="417534" y="240082"/>
            <a:ext cx="8183669" cy="156966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dirty="0">
                <a:latin typeface="Rockwell"/>
              </a:rPr>
              <a:t>Ahora que ya hemos echado un vistazo general a parte de los datos que hemos analizado, ¡incluso hemos encontrado el Tipo Pokémon más repetido!, es hora de empezar nuestro camino a ser Maestros Pokémon.</a:t>
            </a:r>
          </a:p>
          <a:p>
            <a:pPr algn="ctr"/>
            <a:r>
              <a:rPr lang="es-ES" sz="1600" dirty="0">
                <a:latin typeface="Rockwell"/>
              </a:rPr>
              <a:t>Empezaremos un recorrido de análisis de las características Pokémon, buscando patrones, fortalezas, debilidades y, por qué no, curiosidades de este maravilloso mundo Pokémon.</a:t>
            </a:r>
          </a:p>
        </p:txBody>
      </p:sp>
      <p:pic>
        <p:nvPicPr>
          <p:cNvPr id="7" name="Imagen 6">
            <a:extLst>
              <a:ext uri="{FF2B5EF4-FFF2-40B4-BE49-F238E27FC236}">
                <a16:creationId xmlns:a16="http://schemas.microsoft.com/office/drawing/2014/main" id="{377DD703-7888-2F2B-1811-29D796C731F6}"/>
              </a:ext>
            </a:extLst>
          </p:cNvPr>
          <p:cNvPicPr>
            <a:picLocks noChangeAspect="1"/>
          </p:cNvPicPr>
          <p:nvPr/>
        </p:nvPicPr>
        <p:blipFill>
          <a:blip r:embed="rId6"/>
          <a:stretch>
            <a:fillRect/>
          </a:stretch>
        </p:blipFill>
        <p:spPr>
          <a:xfrm>
            <a:off x="6713434" y="3756764"/>
            <a:ext cx="2324610" cy="3102280"/>
          </a:xfrm>
          <a:prstGeom prst="rect">
            <a:avLst/>
          </a:prstGeom>
        </p:spPr>
      </p:pic>
    </p:spTree>
    <p:extLst>
      <p:ext uri="{BB962C8B-B14F-4D97-AF65-F5344CB8AC3E}">
        <p14:creationId xmlns:p14="http://schemas.microsoft.com/office/powerpoint/2010/main" val="389255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3" descr="Patrón de fondo">
            <a:extLst>
              <a:ext uri="{FF2B5EF4-FFF2-40B4-BE49-F238E27FC236}">
                <a16:creationId xmlns:a16="http://schemas.microsoft.com/office/drawing/2014/main" id="{D9B62849-717C-835B-0759-A6AD6016F313}"/>
              </a:ext>
            </a:extLst>
          </p:cNvPr>
          <p:cNvPicPr>
            <a:picLocks noGrp="1" noChangeAspect="1"/>
          </p:cNvPicPr>
          <p:nvPr>
            <p:ph idx="1"/>
          </p:nvPr>
        </p:nvPicPr>
        <p:blipFill>
          <a:blip r:embed="rId2"/>
          <a:stretch>
            <a:fillRect/>
          </a:stretch>
        </p:blipFill>
        <p:spPr>
          <a:xfrm>
            <a:off x="503" y="4057"/>
            <a:ext cx="12203041" cy="6857999"/>
          </a:xfrm>
        </p:spPr>
      </p:pic>
      <p:pic>
        <p:nvPicPr>
          <p:cNvPr id="2" name="Imagen 1">
            <a:extLst>
              <a:ext uri="{FF2B5EF4-FFF2-40B4-BE49-F238E27FC236}">
                <a16:creationId xmlns:a16="http://schemas.microsoft.com/office/drawing/2014/main" id="{D72AC9FE-E57F-A367-79F6-6D01C5F721F1}"/>
              </a:ext>
            </a:extLst>
          </p:cNvPr>
          <p:cNvPicPr>
            <a:picLocks noChangeAspect="1"/>
          </p:cNvPicPr>
          <p:nvPr/>
        </p:nvPicPr>
        <p:blipFill>
          <a:blip r:embed="rId3"/>
          <a:stretch>
            <a:fillRect/>
          </a:stretch>
        </p:blipFill>
        <p:spPr>
          <a:xfrm rot="-780000">
            <a:off x="5365152" y="8698"/>
            <a:ext cx="6200383" cy="2766774"/>
          </a:xfrm>
          <a:prstGeom prst="rect">
            <a:avLst/>
          </a:prstGeom>
        </p:spPr>
      </p:pic>
      <p:sp>
        <p:nvSpPr>
          <p:cNvPr id="3" name="CuadroTexto 2">
            <a:extLst>
              <a:ext uri="{FF2B5EF4-FFF2-40B4-BE49-F238E27FC236}">
                <a16:creationId xmlns:a16="http://schemas.microsoft.com/office/drawing/2014/main" id="{43FAC857-7109-E773-B613-B3C19276282A}"/>
              </a:ext>
            </a:extLst>
          </p:cNvPr>
          <p:cNvSpPr txBox="1"/>
          <p:nvPr/>
        </p:nvSpPr>
        <p:spPr>
          <a:xfrm>
            <a:off x="761999" y="730684"/>
            <a:ext cx="3820438" cy="132343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dirty="0">
                <a:solidFill>
                  <a:srgbClr val="0D0D0D"/>
                </a:solidFill>
                <a:latin typeface="Rockwell"/>
                <a:ea typeface="+mn-lt"/>
                <a:cs typeface="+mn-lt"/>
              </a:rPr>
              <a:t>Dentro de este mundo de maravillas, hay una categoría especial de Pokémon que son aún más excepcionales: los Pokémon legendarios.</a:t>
            </a:r>
            <a:endParaRPr lang="es-ES" sz="1600" dirty="0">
              <a:latin typeface="Rockwell"/>
            </a:endParaRPr>
          </a:p>
        </p:txBody>
      </p:sp>
      <p:sp>
        <p:nvSpPr>
          <p:cNvPr id="4" name="CuadroTexto 3">
            <a:extLst>
              <a:ext uri="{FF2B5EF4-FFF2-40B4-BE49-F238E27FC236}">
                <a16:creationId xmlns:a16="http://schemas.microsoft.com/office/drawing/2014/main" id="{B284106E-EFD3-A693-287D-F9544CAB3F66}"/>
              </a:ext>
            </a:extLst>
          </p:cNvPr>
          <p:cNvSpPr txBox="1"/>
          <p:nvPr/>
        </p:nvSpPr>
        <p:spPr>
          <a:xfrm>
            <a:off x="7651315" y="3789123"/>
            <a:ext cx="4206658" cy="2062103"/>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a:solidFill>
                  <a:srgbClr val="0D0D0D"/>
                </a:solidFill>
                <a:latin typeface="Rockwell"/>
                <a:ea typeface="Söhne"/>
                <a:cs typeface="Söhne"/>
              </a:rPr>
              <a:t>Lo que hace que los Pokémon legendarios sean tan especiales es su singularidad y su conexión con eventos trascendentales en la historia y la mitología de este mundo. A menudo son venerados y admirados por los entrenadores de Pokémon, y su mera presencia puede cambiar el curso de una aventura.</a:t>
            </a:r>
            <a:endParaRPr lang="es-ES" sz="1600">
              <a:latin typeface="Rockwell"/>
            </a:endParaRPr>
          </a:p>
        </p:txBody>
      </p:sp>
      <p:sp>
        <p:nvSpPr>
          <p:cNvPr id="8" name="CuadroTexto 7">
            <a:extLst>
              <a:ext uri="{FF2B5EF4-FFF2-40B4-BE49-F238E27FC236}">
                <a16:creationId xmlns:a16="http://schemas.microsoft.com/office/drawing/2014/main" id="{A6DC6541-0C8A-764B-691D-068BBF535D30}"/>
              </a:ext>
            </a:extLst>
          </p:cNvPr>
          <p:cNvSpPr txBox="1"/>
          <p:nvPr/>
        </p:nvSpPr>
        <p:spPr>
          <a:xfrm>
            <a:off x="647178" y="3288081"/>
            <a:ext cx="6586602" cy="325676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pic>
        <p:nvPicPr>
          <p:cNvPr id="7" name="Imagen 6" descr="Diagrama&#10;&#10;Descripción generada automáticamente">
            <a:extLst>
              <a:ext uri="{FF2B5EF4-FFF2-40B4-BE49-F238E27FC236}">
                <a16:creationId xmlns:a16="http://schemas.microsoft.com/office/drawing/2014/main" id="{E89E5EC4-B383-45D1-DF4D-F1EDF9D84BB7}"/>
              </a:ext>
            </a:extLst>
          </p:cNvPr>
          <p:cNvPicPr>
            <a:picLocks noChangeAspect="1"/>
          </p:cNvPicPr>
          <p:nvPr/>
        </p:nvPicPr>
        <p:blipFill>
          <a:blip r:embed="rId4"/>
          <a:stretch>
            <a:fillRect/>
          </a:stretch>
        </p:blipFill>
        <p:spPr>
          <a:xfrm>
            <a:off x="-417535" y="2776603"/>
            <a:ext cx="8528136" cy="4258848"/>
          </a:xfrm>
          <a:prstGeom prst="rect">
            <a:avLst/>
          </a:prstGeom>
        </p:spPr>
      </p:pic>
    </p:spTree>
    <p:extLst>
      <p:ext uri="{BB962C8B-B14F-4D97-AF65-F5344CB8AC3E}">
        <p14:creationId xmlns:p14="http://schemas.microsoft.com/office/powerpoint/2010/main" val="28649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3" descr="Patrón de fondo">
            <a:extLst>
              <a:ext uri="{FF2B5EF4-FFF2-40B4-BE49-F238E27FC236}">
                <a16:creationId xmlns:a16="http://schemas.microsoft.com/office/drawing/2014/main" id="{83B939D6-C444-1653-FE2D-F350A541EC60}"/>
              </a:ext>
            </a:extLst>
          </p:cNvPr>
          <p:cNvPicPr>
            <a:picLocks noChangeAspect="1"/>
          </p:cNvPicPr>
          <p:nvPr/>
        </p:nvPicPr>
        <p:blipFill>
          <a:blip r:embed="rId2"/>
          <a:stretch>
            <a:fillRect/>
          </a:stretch>
        </p:blipFill>
        <p:spPr>
          <a:xfrm>
            <a:off x="504" y="4057"/>
            <a:ext cx="12203041" cy="6857999"/>
          </a:xfrm>
          <a:prstGeom prst="rect">
            <a:avLst/>
          </a:prstGeom>
        </p:spPr>
      </p:pic>
      <p:sp>
        <p:nvSpPr>
          <p:cNvPr id="6" name="CuadroTexto 5">
            <a:extLst>
              <a:ext uri="{FF2B5EF4-FFF2-40B4-BE49-F238E27FC236}">
                <a16:creationId xmlns:a16="http://schemas.microsoft.com/office/drawing/2014/main" id="{4DF3A83C-89E3-E593-4B68-3570EF2F0138}"/>
              </a:ext>
            </a:extLst>
          </p:cNvPr>
          <p:cNvSpPr txBox="1"/>
          <p:nvPr/>
        </p:nvSpPr>
        <p:spPr>
          <a:xfrm>
            <a:off x="835069" y="605425"/>
            <a:ext cx="10688876" cy="83099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600" dirty="0">
                <a:latin typeface="Rockwell"/>
              </a:rPr>
              <a:t>Llegar a ser Maestro Pokémon puede ser una meta muy difícil de alcanzar, pero no te preocupes, entrenador, que gracias a mi ardua investigación durante décadas y las habilidades que tú, sin duda, tienes, conquistarás la Liga Pokémon antes de que te des cuenta.</a:t>
            </a:r>
            <a:endParaRPr lang="es-ES" dirty="0"/>
          </a:p>
        </p:txBody>
      </p:sp>
      <p:pic>
        <p:nvPicPr>
          <p:cNvPr id="11" name="Imagen 10" descr="Logotipo&#10;&#10;Descripción generada automáticamente">
            <a:extLst>
              <a:ext uri="{FF2B5EF4-FFF2-40B4-BE49-F238E27FC236}">
                <a16:creationId xmlns:a16="http://schemas.microsoft.com/office/drawing/2014/main" id="{E6FC88B5-365A-64AE-95BF-F52690135710}"/>
              </a:ext>
            </a:extLst>
          </p:cNvPr>
          <p:cNvPicPr>
            <a:picLocks noChangeAspect="1"/>
          </p:cNvPicPr>
          <p:nvPr/>
        </p:nvPicPr>
        <p:blipFill>
          <a:blip r:embed="rId3"/>
          <a:stretch>
            <a:fillRect/>
          </a:stretch>
        </p:blipFill>
        <p:spPr>
          <a:xfrm>
            <a:off x="1020871" y="1943360"/>
            <a:ext cx="4659683" cy="1155005"/>
          </a:xfrm>
          <a:prstGeom prst="rect">
            <a:avLst/>
          </a:prstGeom>
        </p:spPr>
      </p:pic>
      <p:pic>
        <p:nvPicPr>
          <p:cNvPr id="4" name="Imagen 3">
            <a:extLst>
              <a:ext uri="{FF2B5EF4-FFF2-40B4-BE49-F238E27FC236}">
                <a16:creationId xmlns:a16="http://schemas.microsoft.com/office/drawing/2014/main" id="{1DE3139B-4553-D76B-0DB4-859CF4E89A1F}"/>
              </a:ext>
            </a:extLst>
          </p:cNvPr>
          <p:cNvPicPr>
            <a:picLocks noChangeAspect="1"/>
          </p:cNvPicPr>
          <p:nvPr/>
        </p:nvPicPr>
        <p:blipFill>
          <a:blip r:embed="rId4"/>
          <a:stretch>
            <a:fillRect/>
          </a:stretch>
        </p:blipFill>
        <p:spPr>
          <a:xfrm>
            <a:off x="9476742" y="3641941"/>
            <a:ext cx="2601722" cy="3217102"/>
          </a:xfrm>
          <a:prstGeom prst="rect">
            <a:avLst/>
          </a:prstGeom>
        </p:spPr>
      </p:pic>
      <p:sp>
        <p:nvSpPr>
          <p:cNvPr id="12" name="CuadroTexto 11">
            <a:extLst>
              <a:ext uri="{FF2B5EF4-FFF2-40B4-BE49-F238E27FC236}">
                <a16:creationId xmlns:a16="http://schemas.microsoft.com/office/drawing/2014/main" id="{82550EB8-ABD2-A710-4892-29EBC6F549BC}"/>
              </a:ext>
            </a:extLst>
          </p:cNvPr>
          <p:cNvSpPr txBox="1"/>
          <p:nvPr/>
        </p:nvSpPr>
        <p:spPr>
          <a:xfrm>
            <a:off x="1022958" y="3100191"/>
            <a:ext cx="9164876" cy="156966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Calibri"/>
              <a:buChar char="-"/>
            </a:pPr>
            <a:r>
              <a:rPr lang="es-ES" sz="1600" dirty="0">
                <a:latin typeface="Rockwell"/>
              </a:rPr>
              <a:t>El tipo agua es el más común.</a:t>
            </a:r>
          </a:p>
          <a:p>
            <a:pPr marL="285750" indent="-285750" algn="ctr">
              <a:buFont typeface="Calibri"/>
              <a:buChar char="-"/>
            </a:pPr>
            <a:r>
              <a:rPr lang="es-ES" sz="1600" dirty="0">
                <a:latin typeface="Rockwell"/>
              </a:rPr>
              <a:t>Pero entre los legendarios el tipo más repetido es el Psíquico.</a:t>
            </a:r>
          </a:p>
          <a:p>
            <a:pPr marL="285750" indent="-285750" algn="ctr">
              <a:buFont typeface="Calibri"/>
              <a:buChar char="-"/>
            </a:pPr>
            <a:r>
              <a:rPr lang="es-ES" sz="1600" dirty="0">
                <a:latin typeface="Rockwell"/>
              </a:rPr>
              <a:t>El estilo de juego que parece predominar el ataque físico.</a:t>
            </a:r>
          </a:p>
          <a:p>
            <a:pPr marL="285750" indent="-285750" algn="ctr">
              <a:buFont typeface="Calibri"/>
              <a:buChar char="-"/>
            </a:pPr>
            <a:r>
              <a:rPr lang="es-ES" sz="1600" dirty="0">
                <a:latin typeface="Rockwell"/>
              </a:rPr>
              <a:t>El Pokémon con más evoluciones es </a:t>
            </a:r>
            <a:r>
              <a:rPr lang="es-ES" sz="1600" dirty="0" err="1">
                <a:latin typeface="Rockwell"/>
              </a:rPr>
              <a:t>Eevee</a:t>
            </a:r>
            <a:r>
              <a:rPr lang="es-ES" sz="1600" dirty="0">
                <a:latin typeface="Rockwell"/>
              </a:rPr>
              <a:t>, 8 posibles evoluciones para ser exactos.</a:t>
            </a:r>
          </a:p>
          <a:p>
            <a:pPr marL="285750" indent="-285750" algn="ctr">
              <a:buFont typeface="Calibri"/>
              <a:buChar char="-"/>
            </a:pPr>
            <a:r>
              <a:rPr lang="es-ES" sz="1600" dirty="0" err="1">
                <a:latin typeface="Rockwell"/>
              </a:rPr>
              <a:t>Shedinja</a:t>
            </a:r>
            <a:r>
              <a:rPr lang="es-ES" sz="1600" dirty="0">
                <a:latin typeface="Rockwell"/>
              </a:rPr>
              <a:t> es el único Pokémon con 1 punto de vida, todo un misterio Pokémon.</a:t>
            </a:r>
          </a:p>
          <a:p>
            <a:pPr marL="285750" indent="-285750" algn="ctr">
              <a:buFont typeface="Calibri"/>
              <a:buChar char="-"/>
            </a:pPr>
            <a:endParaRPr lang="es-ES" sz="1600" dirty="0">
              <a:latin typeface="Rockwell"/>
            </a:endParaRPr>
          </a:p>
        </p:txBody>
      </p:sp>
      <p:pic>
        <p:nvPicPr>
          <p:cNvPr id="7" name="Imagen 6" descr="Icono&#10;&#10;Descripción generada automáticamente">
            <a:extLst>
              <a:ext uri="{FF2B5EF4-FFF2-40B4-BE49-F238E27FC236}">
                <a16:creationId xmlns:a16="http://schemas.microsoft.com/office/drawing/2014/main" id="{470E1B72-E08D-8A98-AA4A-9B9A264449CC}"/>
              </a:ext>
            </a:extLst>
          </p:cNvPr>
          <p:cNvPicPr>
            <a:picLocks noChangeAspect="1"/>
          </p:cNvPicPr>
          <p:nvPr/>
        </p:nvPicPr>
        <p:blipFill>
          <a:blip r:embed="rId5"/>
          <a:stretch>
            <a:fillRect/>
          </a:stretch>
        </p:blipFill>
        <p:spPr>
          <a:xfrm>
            <a:off x="2180" y="4247367"/>
            <a:ext cx="2845311" cy="2611678"/>
          </a:xfrm>
          <a:prstGeom prst="rect">
            <a:avLst/>
          </a:prstGeom>
        </p:spPr>
      </p:pic>
    </p:spTree>
    <p:extLst>
      <p:ext uri="{BB962C8B-B14F-4D97-AF65-F5344CB8AC3E}">
        <p14:creationId xmlns:p14="http://schemas.microsoft.com/office/powerpoint/2010/main" val="54228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3" descr="Patrón de fondo">
            <a:extLst>
              <a:ext uri="{FF2B5EF4-FFF2-40B4-BE49-F238E27FC236}">
                <a16:creationId xmlns:a16="http://schemas.microsoft.com/office/drawing/2014/main" id="{54B7D58B-DC8E-92C6-DC55-7F949B12A476}"/>
              </a:ext>
            </a:extLst>
          </p:cNvPr>
          <p:cNvPicPr>
            <a:picLocks noChangeAspect="1"/>
          </p:cNvPicPr>
          <p:nvPr/>
        </p:nvPicPr>
        <p:blipFill>
          <a:blip r:embed="rId2"/>
          <a:stretch>
            <a:fillRect/>
          </a:stretch>
        </p:blipFill>
        <p:spPr>
          <a:xfrm>
            <a:off x="504" y="4057"/>
            <a:ext cx="12203041" cy="6857999"/>
          </a:xfrm>
          <a:prstGeom prst="rect">
            <a:avLst/>
          </a:prstGeom>
        </p:spPr>
      </p:pic>
      <p:pic>
        <p:nvPicPr>
          <p:cNvPr id="6" name="Imagen 5" descr="Logotipo&#10;&#10;Descripción generada automáticamente">
            <a:extLst>
              <a:ext uri="{FF2B5EF4-FFF2-40B4-BE49-F238E27FC236}">
                <a16:creationId xmlns:a16="http://schemas.microsoft.com/office/drawing/2014/main" id="{4F73D907-11A5-F249-9523-D44C7DEAF010}"/>
              </a:ext>
            </a:extLst>
          </p:cNvPr>
          <p:cNvPicPr>
            <a:picLocks noChangeAspect="1"/>
          </p:cNvPicPr>
          <p:nvPr/>
        </p:nvPicPr>
        <p:blipFill>
          <a:blip r:embed="rId3"/>
          <a:stretch>
            <a:fillRect/>
          </a:stretch>
        </p:blipFill>
        <p:spPr>
          <a:xfrm>
            <a:off x="2492679" y="279292"/>
            <a:ext cx="6924806" cy="1508212"/>
          </a:xfrm>
          <a:prstGeom prst="rect">
            <a:avLst/>
          </a:prstGeom>
        </p:spPr>
      </p:pic>
      <p:pic>
        <p:nvPicPr>
          <p:cNvPr id="11" name="Imagen 10" descr="Forma, Círculo&#10;&#10;Descripción generada automáticamente">
            <a:extLst>
              <a:ext uri="{FF2B5EF4-FFF2-40B4-BE49-F238E27FC236}">
                <a16:creationId xmlns:a16="http://schemas.microsoft.com/office/drawing/2014/main" id="{05611F58-F8B9-D0F2-4850-46E4AB2ACB88}"/>
              </a:ext>
            </a:extLst>
          </p:cNvPr>
          <p:cNvPicPr>
            <a:picLocks noChangeAspect="1"/>
          </p:cNvPicPr>
          <p:nvPr/>
        </p:nvPicPr>
        <p:blipFill>
          <a:blip r:embed="rId4"/>
          <a:stretch>
            <a:fillRect/>
          </a:stretch>
        </p:blipFill>
        <p:spPr>
          <a:xfrm>
            <a:off x="981862" y="19833"/>
            <a:ext cx="1627071" cy="1713979"/>
          </a:xfrm>
          <a:prstGeom prst="rect">
            <a:avLst/>
          </a:prstGeom>
        </p:spPr>
      </p:pic>
      <p:sp>
        <p:nvSpPr>
          <p:cNvPr id="9" name="CuadroTexto 8">
            <a:extLst>
              <a:ext uri="{FF2B5EF4-FFF2-40B4-BE49-F238E27FC236}">
                <a16:creationId xmlns:a16="http://schemas.microsoft.com/office/drawing/2014/main" id="{B459F028-6E10-673D-84A1-34BB123EC83B}"/>
              </a:ext>
            </a:extLst>
          </p:cNvPr>
          <p:cNvSpPr txBox="1"/>
          <p:nvPr/>
        </p:nvSpPr>
        <p:spPr>
          <a:xfrm>
            <a:off x="1482246" y="1732767"/>
            <a:ext cx="9373643" cy="181588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Calibri"/>
              <a:buChar char="-"/>
            </a:pPr>
            <a:r>
              <a:rPr lang="es-ES" sz="1600" dirty="0" err="1">
                <a:latin typeface="Rockwell"/>
              </a:rPr>
              <a:t>Blissey</a:t>
            </a:r>
            <a:r>
              <a:rPr lang="es-ES" sz="1600" dirty="0">
                <a:latin typeface="Rockwell"/>
              </a:rPr>
              <a:t> es el </a:t>
            </a:r>
            <a:r>
              <a:rPr lang="es-ES" sz="1600" dirty="0" err="1">
                <a:latin typeface="Rockwell"/>
              </a:rPr>
              <a:t>pokémon</a:t>
            </a:r>
            <a:r>
              <a:rPr lang="es-ES" sz="1600" dirty="0">
                <a:latin typeface="Rockwell"/>
              </a:rPr>
              <a:t> con más vida que existe, con diferencia.</a:t>
            </a:r>
          </a:p>
          <a:p>
            <a:pPr marL="285750" indent="-285750" algn="ctr">
              <a:buFont typeface="Calibri"/>
              <a:buChar char="-"/>
            </a:pPr>
            <a:r>
              <a:rPr lang="es-ES" sz="1600" dirty="0" err="1">
                <a:latin typeface="Rockwell"/>
              </a:rPr>
              <a:t>Shuckle</a:t>
            </a:r>
            <a:r>
              <a:rPr lang="es-ES" sz="1600" dirty="0">
                <a:latin typeface="Rockwell"/>
              </a:rPr>
              <a:t> es el </a:t>
            </a:r>
            <a:r>
              <a:rPr lang="es-ES" sz="1600" dirty="0" err="1">
                <a:latin typeface="Rockwell"/>
              </a:rPr>
              <a:t>pokémon</a:t>
            </a:r>
            <a:r>
              <a:rPr lang="es-ES" sz="1600" dirty="0">
                <a:latin typeface="Rockwell"/>
              </a:rPr>
              <a:t> con mejores atributos de defensa que hay, en ambas defensas.</a:t>
            </a:r>
          </a:p>
          <a:p>
            <a:pPr marL="285750" indent="-285750" algn="ctr">
              <a:buFont typeface="Calibri"/>
              <a:buChar char="-"/>
            </a:pPr>
            <a:r>
              <a:rPr lang="es-ES" sz="1600" dirty="0">
                <a:latin typeface="Rockwell"/>
              </a:rPr>
              <a:t>Los </a:t>
            </a:r>
            <a:r>
              <a:rPr lang="es-ES" sz="1600" err="1">
                <a:latin typeface="Rockwell"/>
              </a:rPr>
              <a:t>pokémon</a:t>
            </a:r>
            <a:r>
              <a:rPr lang="es-ES" sz="1600" dirty="0">
                <a:latin typeface="Rockwell"/>
              </a:rPr>
              <a:t> legendarios más fuertes por generación, en orden cronológico: Mewtwo, </a:t>
            </a:r>
            <a:r>
              <a:rPr lang="es-ES" sz="1600" err="1">
                <a:latin typeface="Rockwell"/>
              </a:rPr>
              <a:t>Lugia</a:t>
            </a:r>
            <a:r>
              <a:rPr lang="es-ES" sz="1600" dirty="0">
                <a:latin typeface="Rockwell"/>
              </a:rPr>
              <a:t>, </a:t>
            </a:r>
            <a:r>
              <a:rPr lang="es-ES" sz="1600" err="1">
                <a:latin typeface="Rockwell"/>
              </a:rPr>
              <a:t>Rayquaza</a:t>
            </a:r>
            <a:r>
              <a:rPr lang="es-ES" sz="1600" dirty="0">
                <a:latin typeface="Rockwell"/>
              </a:rPr>
              <a:t>, </a:t>
            </a:r>
            <a:r>
              <a:rPr lang="es-ES" sz="1600" err="1">
                <a:latin typeface="Rockwell"/>
              </a:rPr>
              <a:t>Arceus</a:t>
            </a:r>
            <a:r>
              <a:rPr lang="es-ES" sz="1600" dirty="0">
                <a:latin typeface="Rockwell"/>
              </a:rPr>
              <a:t>, </a:t>
            </a:r>
            <a:r>
              <a:rPr lang="es-ES" sz="1600" err="1">
                <a:latin typeface="Rockwell"/>
              </a:rPr>
              <a:t>Reshiram</a:t>
            </a:r>
            <a:r>
              <a:rPr lang="es-ES" sz="1600" dirty="0">
                <a:latin typeface="Rockwell"/>
              </a:rPr>
              <a:t>, </a:t>
            </a:r>
            <a:r>
              <a:rPr lang="es-ES" sz="1600" err="1">
                <a:latin typeface="Rockwell"/>
              </a:rPr>
              <a:t>Xerneas</a:t>
            </a:r>
            <a:r>
              <a:rPr lang="es-ES" sz="1600" dirty="0">
                <a:latin typeface="Rockwell"/>
              </a:rPr>
              <a:t>, </a:t>
            </a:r>
            <a:r>
              <a:rPr lang="es-ES" sz="1600" err="1">
                <a:latin typeface="Rockwell"/>
              </a:rPr>
              <a:t>Solgaleo</a:t>
            </a:r>
            <a:r>
              <a:rPr lang="es-ES" sz="1600" dirty="0">
                <a:latin typeface="Rockwell"/>
              </a:rPr>
              <a:t>, </a:t>
            </a:r>
            <a:r>
              <a:rPr lang="es-ES" sz="1600" err="1">
                <a:latin typeface="Rockwell"/>
              </a:rPr>
              <a:t>Eternatus</a:t>
            </a:r>
            <a:r>
              <a:rPr lang="es-ES" sz="1600" dirty="0">
                <a:latin typeface="Rockwell"/>
              </a:rPr>
              <a:t> y </a:t>
            </a:r>
            <a:r>
              <a:rPr lang="es-ES" sz="1600" err="1">
                <a:latin typeface="Rockwell"/>
              </a:rPr>
              <a:t>Koraidon</a:t>
            </a:r>
            <a:r>
              <a:rPr lang="es-ES" sz="1600" dirty="0">
                <a:latin typeface="Rockwell"/>
              </a:rPr>
              <a:t>.</a:t>
            </a:r>
          </a:p>
          <a:p>
            <a:pPr marL="285750" indent="-285750" algn="ctr">
              <a:buFont typeface="Calibri"/>
              <a:buChar char="-"/>
            </a:pPr>
            <a:r>
              <a:rPr lang="es-ES" sz="1600" dirty="0">
                <a:latin typeface="Rockwell"/>
              </a:rPr>
              <a:t>Los </a:t>
            </a:r>
            <a:r>
              <a:rPr lang="es-ES" sz="1600" dirty="0" err="1">
                <a:latin typeface="Rockwell"/>
              </a:rPr>
              <a:t>pokémon</a:t>
            </a:r>
            <a:r>
              <a:rPr lang="es-ES" sz="1600" dirty="0">
                <a:latin typeface="Rockwell"/>
              </a:rPr>
              <a:t>, excluyendo legendarios, más fuertes, por orden de mayor a menor: </a:t>
            </a:r>
            <a:r>
              <a:rPr lang="es-ES" sz="1600" dirty="0" err="1">
                <a:latin typeface="Rockwell"/>
              </a:rPr>
              <a:t>Slaking</a:t>
            </a:r>
            <a:r>
              <a:rPr lang="es-ES" sz="1600" dirty="0">
                <a:latin typeface="Rockwell"/>
              </a:rPr>
              <a:t>, </a:t>
            </a:r>
            <a:r>
              <a:rPr lang="es-ES" sz="1600" dirty="0" err="1">
                <a:latin typeface="Rockwell"/>
              </a:rPr>
              <a:t>Kommo</a:t>
            </a:r>
            <a:r>
              <a:rPr lang="es-ES" sz="1600" dirty="0">
                <a:latin typeface="Rockwell"/>
              </a:rPr>
              <a:t>-O, </a:t>
            </a:r>
            <a:r>
              <a:rPr lang="es-ES" sz="1600" dirty="0" err="1">
                <a:latin typeface="Rockwell"/>
              </a:rPr>
              <a:t>Baxcalibur</a:t>
            </a:r>
            <a:r>
              <a:rPr lang="es-ES" sz="1600" dirty="0">
                <a:latin typeface="Rockwell"/>
              </a:rPr>
              <a:t>, </a:t>
            </a:r>
            <a:r>
              <a:rPr lang="es-ES" sz="1600" dirty="0" err="1">
                <a:latin typeface="Rockwell"/>
              </a:rPr>
              <a:t>Dragonite</a:t>
            </a:r>
            <a:r>
              <a:rPr lang="es-ES" sz="1600" dirty="0">
                <a:latin typeface="Rockwell"/>
              </a:rPr>
              <a:t>, </a:t>
            </a:r>
            <a:r>
              <a:rPr lang="es-ES" sz="1600" dirty="0" err="1">
                <a:latin typeface="Rockwell"/>
              </a:rPr>
              <a:t>Tyranitar</a:t>
            </a:r>
            <a:r>
              <a:rPr lang="es-ES" sz="1600" dirty="0">
                <a:latin typeface="Rockwell"/>
              </a:rPr>
              <a:t>, </a:t>
            </a:r>
            <a:r>
              <a:rPr lang="es-ES" sz="1600" dirty="0" err="1">
                <a:latin typeface="Rockwell"/>
              </a:rPr>
              <a:t>Salamance</a:t>
            </a:r>
            <a:r>
              <a:rPr lang="es-ES" sz="1600" dirty="0">
                <a:latin typeface="Rockwell"/>
              </a:rPr>
              <a:t>, </a:t>
            </a:r>
            <a:r>
              <a:rPr lang="es-ES" sz="1600" dirty="0" err="1">
                <a:latin typeface="Rockwell"/>
              </a:rPr>
              <a:t>Metagross</a:t>
            </a:r>
            <a:r>
              <a:rPr lang="es-ES" sz="1600" dirty="0">
                <a:latin typeface="Rockwell"/>
              </a:rPr>
              <a:t>, </a:t>
            </a:r>
            <a:r>
              <a:rPr lang="es-ES" sz="1600" dirty="0" err="1">
                <a:latin typeface="Rockwell"/>
              </a:rPr>
              <a:t>Archaludon</a:t>
            </a:r>
            <a:r>
              <a:rPr lang="es-ES" sz="1600" dirty="0">
                <a:latin typeface="Rockwell"/>
              </a:rPr>
              <a:t>, </a:t>
            </a:r>
            <a:r>
              <a:rPr lang="es-ES" sz="1600" dirty="0" err="1">
                <a:latin typeface="Rockwell"/>
              </a:rPr>
              <a:t>Garchomp</a:t>
            </a:r>
            <a:r>
              <a:rPr lang="es-ES" sz="1600" dirty="0">
                <a:latin typeface="Rockwell"/>
              </a:rPr>
              <a:t>, </a:t>
            </a:r>
            <a:r>
              <a:rPr lang="es-ES" sz="1600" dirty="0" err="1">
                <a:latin typeface="Rockwell"/>
              </a:rPr>
              <a:t>Hydreigon</a:t>
            </a:r>
            <a:r>
              <a:rPr lang="es-ES" sz="1600" dirty="0">
                <a:latin typeface="Rockwell"/>
              </a:rPr>
              <a:t>.</a:t>
            </a:r>
          </a:p>
        </p:txBody>
      </p:sp>
      <p:pic>
        <p:nvPicPr>
          <p:cNvPr id="10" name="Imagen 9" descr="Logotipo&#10;&#10;Descripción generada automáticamente">
            <a:extLst>
              <a:ext uri="{FF2B5EF4-FFF2-40B4-BE49-F238E27FC236}">
                <a16:creationId xmlns:a16="http://schemas.microsoft.com/office/drawing/2014/main" id="{2AA716AB-8FD2-3FB9-4729-3222F278CEC8}"/>
              </a:ext>
            </a:extLst>
          </p:cNvPr>
          <p:cNvPicPr>
            <a:picLocks noChangeAspect="1"/>
          </p:cNvPicPr>
          <p:nvPr/>
        </p:nvPicPr>
        <p:blipFill>
          <a:blip r:embed="rId5"/>
          <a:stretch>
            <a:fillRect/>
          </a:stretch>
        </p:blipFill>
        <p:spPr>
          <a:xfrm>
            <a:off x="9995443" y="40710"/>
            <a:ext cx="1731333" cy="1693103"/>
          </a:xfrm>
          <a:prstGeom prst="rect">
            <a:avLst/>
          </a:prstGeom>
        </p:spPr>
      </p:pic>
      <p:pic>
        <p:nvPicPr>
          <p:cNvPr id="12" name="Imagen 11" descr="Logotipo&#10;&#10;Descripción generada automáticamente">
            <a:extLst>
              <a:ext uri="{FF2B5EF4-FFF2-40B4-BE49-F238E27FC236}">
                <a16:creationId xmlns:a16="http://schemas.microsoft.com/office/drawing/2014/main" id="{F650741C-977C-539F-6AC2-80267597CAB2}"/>
              </a:ext>
            </a:extLst>
          </p:cNvPr>
          <p:cNvPicPr>
            <a:picLocks noChangeAspect="1"/>
          </p:cNvPicPr>
          <p:nvPr/>
        </p:nvPicPr>
        <p:blipFill>
          <a:blip r:embed="rId6"/>
          <a:stretch>
            <a:fillRect/>
          </a:stretch>
        </p:blipFill>
        <p:spPr>
          <a:xfrm>
            <a:off x="9331184" y="3151338"/>
            <a:ext cx="2871960" cy="3718143"/>
          </a:xfrm>
          <a:prstGeom prst="rect">
            <a:avLst/>
          </a:prstGeom>
        </p:spPr>
      </p:pic>
      <p:pic>
        <p:nvPicPr>
          <p:cNvPr id="13" name="Imagen 12" descr="Imagen que contiene Logotipo&#10;&#10;Descripción generada automáticamente">
            <a:extLst>
              <a:ext uri="{FF2B5EF4-FFF2-40B4-BE49-F238E27FC236}">
                <a16:creationId xmlns:a16="http://schemas.microsoft.com/office/drawing/2014/main" id="{5DE307C3-ED50-1E0E-41E9-1A3AA9628E5A}"/>
              </a:ext>
            </a:extLst>
          </p:cNvPr>
          <p:cNvPicPr>
            <a:picLocks noChangeAspect="1"/>
          </p:cNvPicPr>
          <p:nvPr/>
        </p:nvPicPr>
        <p:blipFill>
          <a:blip r:embed="rId7"/>
          <a:stretch>
            <a:fillRect/>
          </a:stretch>
        </p:blipFill>
        <p:spPr>
          <a:xfrm>
            <a:off x="-74113" y="2744244"/>
            <a:ext cx="4114800" cy="4114800"/>
          </a:xfrm>
          <a:prstGeom prst="rect">
            <a:avLst/>
          </a:prstGeom>
        </p:spPr>
      </p:pic>
      <p:pic>
        <p:nvPicPr>
          <p:cNvPr id="14" name="Imagen 13" descr="Logotipo&#10;&#10;Descripción generada automáticamente">
            <a:extLst>
              <a:ext uri="{FF2B5EF4-FFF2-40B4-BE49-F238E27FC236}">
                <a16:creationId xmlns:a16="http://schemas.microsoft.com/office/drawing/2014/main" id="{DCC4413F-7BFF-D876-8C56-C5C2EE6F1C37}"/>
              </a:ext>
            </a:extLst>
          </p:cNvPr>
          <p:cNvPicPr>
            <a:picLocks noChangeAspect="1"/>
          </p:cNvPicPr>
          <p:nvPr/>
        </p:nvPicPr>
        <p:blipFill>
          <a:blip r:embed="rId8"/>
          <a:stretch>
            <a:fillRect/>
          </a:stretch>
        </p:blipFill>
        <p:spPr>
          <a:xfrm>
            <a:off x="2995808" y="3544618"/>
            <a:ext cx="6503096" cy="3328243"/>
          </a:xfrm>
          <a:prstGeom prst="rect">
            <a:avLst/>
          </a:prstGeom>
        </p:spPr>
      </p:pic>
    </p:spTree>
    <p:extLst>
      <p:ext uri="{BB962C8B-B14F-4D97-AF65-F5344CB8AC3E}">
        <p14:creationId xmlns:p14="http://schemas.microsoft.com/office/powerpoint/2010/main" val="29330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Panorámica</PresentationFormat>
  <Paragraphs>0</Paragraphs>
  <Slides>12</Slides>
  <Notes>0</Notes>
  <HiddenSlides>0</HiddenSlides>
  <MMClips>0</MMClips>
  <ScaleCrop>false</ScaleCrop>
  <HeadingPairs>
    <vt:vector size="4" baseType="variant">
      <vt:variant>
        <vt:lpstr>Tema</vt:lpstr>
      </vt:variant>
      <vt:variant>
        <vt:i4>1</vt:i4>
      </vt:variant>
      <vt:variant>
        <vt:lpstr>Títulos de diapositiva</vt:lpstr>
      </vt:variant>
      <vt:variant>
        <vt:i4>12</vt:i4>
      </vt:variant>
    </vt:vector>
  </HeadingPairs>
  <TitlesOfParts>
    <vt:vector size="13"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
  <cp:revision>640</cp:revision>
  <dcterms:created xsi:type="dcterms:W3CDTF">2024-04-18T14:37:01Z</dcterms:created>
  <dcterms:modified xsi:type="dcterms:W3CDTF">2024-04-18T21:17:12Z</dcterms:modified>
</cp:coreProperties>
</file>